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9F97D-831D-4AA6-9A15-895765D41CC0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9C82-EBEE-47FE-9B59-0E8AD18CD77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9C82-EBEE-47FE-9B59-0E8AD18CD77D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nakokraki trikotni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26BDD1A-0B91-4B07-B3F0-E8DC8D37123D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97CB48A-8F94-4318-A37C-3A7B47D3E5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D1A-0B91-4B07-B3F0-E8DC8D37123D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B48A-8F94-4318-A37C-3A7B47D3E5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D1A-0B91-4B07-B3F0-E8DC8D37123D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B48A-8F94-4318-A37C-3A7B47D3E5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26BDD1A-0B91-4B07-B3F0-E8DC8D37123D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B48A-8F94-4318-A37C-3A7B47D3E5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 trikotni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nakokraki trikotni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26BDD1A-0B91-4B07-B3F0-E8DC8D37123D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97CB48A-8F94-4318-A37C-3A7B47D3E5BC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1" name="Raven konek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en konek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6BDD1A-0B91-4B07-B3F0-E8DC8D37123D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7CB48A-8F94-4318-A37C-3A7B47D3E5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26BDD1A-0B91-4B07-B3F0-E8DC8D37123D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97CB48A-8F94-4318-A37C-3A7B47D3E5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D1A-0B91-4B07-B3F0-E8DC8D37123D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B48A-8F94-4318-A37C-3A7B47D3E5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6BDD1A-0B91-4B07-B3F0-E8DC8D37123D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7CB48A-8F94-4318-A37C-3A7B47D3E5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26BDD1A-0B91-4B07-B3F0-E8DC8D37123D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97CB48A-8F94-4318-A37C-3A7B47D3E5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26BDD1A-0B91-4B07-B3F0-E8DC8D37123D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97CB48A-8F94-4318-A37C-3A7B47D3E5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en konek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26BDD1A-0B91-4B07-B3F0-E8DC8D37123D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97CB48A-8F94-4318-A37C-3A7B47D3E5B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2844" y="1214422"/>
            <a:ext cx="7205656" cy="1470025"/>
          </a:xfrm>
          <a:ln>
            <a:noFill/>
          </a:ln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MEALS IN SLOVENIA</a:t>
            </a:r>
            <a:br>
              <a:rPr lang="sl-SI" dirty="0" smtClean="0">
                <a:solidFill>
                  <a:srgbClr val="7030A0"/>
                </a:solidFill>
              </a:rPr>
            </a:b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0" y="5643578"/>
            <a:ext cx="316680" cy="285752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endParaRPr lang="sl-SI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442" y="3560187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568" y="3561936"/>
            <a:ext cx="2571768" cy="203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</a:t>
            </a:r>
            <a:r>
              <a:rPr lang="sl-SI" dirty="0" err="1" smtClean="0"/>
              <a:t>Shopping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   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buy</a:t>
            </a:r>
            <a:r>
              <a:rPr lang="sl-SI" dirty="0" smtClean="0"/>
              <a:t> </a:t>
            </a:r>
            <a:r>
              <a:rPr lang="sl-SI" dirty="0" err="1" smtClean="0"/>
              <a:t>food</a:t>
            </a:r>
            <a:r>
              <a:rPr lang="sl-SI" dirty="0" smtClean="0"/>
              <a:t> </a:t>
            </a:r>
            <a:r>
              <a:rPr lang="sl-SI" dirty="0" smtClean="0"/>
              <a:t>at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supermarkets</a:t>
            </a:r>
            <a:r>
              <a:rPr lang="sl-SI" dirty="0" smtClean="0"/>
              <a:t> or </a:t>
            </a:r>
            <a:r>
              <a:rPr lang="sl-SI" dirty="0" err="1" smtClean="0"/>
              <a:t>markets</a:t>
            </a:r>
            <a:r>
              <a:rPr lang="sl-SI" dirty="0" smtClean="0"/>
              <a:t>.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a lot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supermarkets</a:t>
            </a:r>
            <a:r>
              <a:rPr lang="sl-SI" dirty="0" smtClean="0"/>
              <a:t>: Tuš, Spar, Mercator,…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1714502" cy="204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643446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262997" cy="18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1357322" cy="102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290"/>
            <a:ext cx="25574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avokotnik 3"/>
          <p:cNvSpPr/>
          <p:nvPr/>
        </p:nvSpPr>
        <p:spPr>
          <a:xfrm>
            <a:off x="2285984" y="928670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 smtClean="0">
                <a:solidFill>
                  <a:schemeClr val="accent4"/>
                </a:solidFill>
              </a:rPr>
              <a:t>BREAKFAST</a:t>
            </a:r>
            <a:endParaRPr lang="sl-SI" sz="3600" dirty="0"/>
          </a:p>
        </p:txBody>
      </p:sp>
      <p:sp>
        <p:nvSpPr>
          <p:cNvPr id="5" name="Pravokotnik 4"/>
          <p:cNvSpPr/>
          <p:nvPr/>
        </p:nvSpPr>
        <p:spPr>
          <a:xfrm>
            <a:off x="1785918" y="2000240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l-SI" sz="3200" dirty="0" smtClean="0"/>
              <a:t>In </a:t>
            </a:r>
            <a:r>
              <a:rPr lang="sl-SI" sz="3200" dirty="0" err="1" smtClean="0"/>
              <a:t>my</a:t>
            </a:r>
            <a:r>
              <a:rPr lang="sl-SI" sz="3200" dirty="0" smtClean="0"/>
              <a:t> </a:t>
            </a:r>
            <a:r>
              <a:rPr lang="sl-SI" sz="3200" dirty="0" err="1" smtClean="0"/>
              <a:t>country</a:t>
            </a:r>
            <a:r>
              <a:rPr lang="sl-SI" sz="3200" dirty="0" smtClean="0"/>
              <a:t> </a:t>
            </a:r>
            <a:r>
              <a:rPr lang="sl-SI" sz="3200" dirty="0" err="1" smtClean="0"/>
              <a:t>we</a:t>
            </a:r>
            <a:r>
              <a:rPr lang="sl-SI" sz="3200" dirty="0" smtClean="0"/>
              <a:t> </a:t>
            </a:r>
            <a:r>
              <a:rPr lang="sl-SI" sz="3200" dirty="0" err="1" smtClean="0"/>
              <a:t>usually</a:t>
            </a:r>
            <a:r>
              <a:rPr lang="sl-SI" sz="3200" dirty="0" smtClean="0"/>
              <a:t> </a:t>
            </a:r>
            <a:r>
              <a:rPr lang="sl-SI" sz="3200" dirty="0" err="1" smtClean="0"/>
              <a:t>eat</a:t>
            </a:r>
            <a:r>
              <a:rPr lang="sl-SI" sz="3200" dirty="0" smtClean="0"/>
              <a:t> </a:t>
            </a:r>
            <a:r>
              <a:rPr lang="sl-SI" sz="3200" dirty="0" err="1" smtClean="0"/>
              <a:t>breakfast</a:t>
            </a:r>
            <a:r>
              <a:rPr lang="sl-SI" sz="3200" dirty="0" smtClean="0"/>
              <a:t> </a:t>
            </a:r>
            <a:r>
              <a:rPr lang="sl-SI" sz="3200" dirty="0" smtClean="0"/>
              <a:t>at 8 or 9 o’</a:t>
            </a:r>
            <a:r>
              <a:rPr lang="sl-SI" sz="3200" dirty="0" err="1" smtClean="0"/>
              <a:t>clock</a:t>
            </a:r>
            <a:r>
              <a:rPr lang="sl-SI" sz="3200" dirty="0" smtClean="0"/>
              <a:t>. </a:t>
            </a:r>
            <a:r>
              <a:rPr lang="sl-SI" sz="3200" dirty="0" err="1" smtClean="0"/>
              <a:t>We</a:t>
            </a:r>
            <a:r>
              <a:rPr lang="sl-SI" sz="3200" dirty="0" smtClean="0"/>
              <a:t> </a:t>
            </a:r>
            <a:r>
              <a:rPr lang="sl-SI" sz="3200" dirty="0" err="1" smtClean="0"/>
              <a:t>eat</a:t>
            </a:r>
            <a:r>
              <a:rPr lang="sl-SI" sz="3200" dirty="0" smtClean="0"/>
              <a:t>  toast </a:t>
            </a:r>
            <a:r>
              <a:rPr lang="sl-SI" sz="3200" dirty="0" err="1" smtClean="0"/>
              <a:t>with</a:t>
            </a:r>
            <a:r>
              <a:rPr lang="sl-SI" sz="3200" dirty="0" smtClean="0"/>
              <a:t> </a:t>
            </a:r>
            <a:r>
              <a:rPr lang="sl-SI" sz="3200" dirty="0" err="1" smtClean="0"/>
              <a:t>butter</a:t>
            </a:r>
            <a:r>
              <a:rPr lang="sl-SI" sz="3200" dirty="0" smtClean="0"/>
              <a:t> </a:t>
            </a:r>
            <a:r>
              <a:rPr lang="sl-SI" sz="3200" dirty="0" err="1" smtClean="0"/>
              <a:t>and</a:t>
            </a:r>
            <a:r>
              <a:rPr lang="sl-SI" sz="3200" dirty="0" smtClean="0"/>
              <a:t> marmelade,</a:t>
            </a:r>
            <a:r>
              <a:rPr lang="sl-SI" sz="3200" dirty="0" err="1" smtClean="0"/>
              <a:t>eggs</a:t>
            </a:r>
            <a:r>
              <a:rPr lang="sl-SI" sz="3200" dirty="0" smtClean="0"/>
              <a:t>, </a:t>
            </a:r>
            <a:r>
              <a:rPr lang="sl-SI" sz="3200" dirty="0" err="1" smtClean="0"/>
              <a:t>cereal</a:t>
            </a:r>
            <a:r>
              <a:rPr lang="sl-SI" sz="3200" dirty="0" smtClean="0"/>
              <a:t>, </a:t>
            </a:r>
            <a:r>
              <a:rPr lang="sl-SI" sz="3200" dirty="0" err="1" smtClean="0"/>
              <a:t>chocolate</a:t>
            </a:r>
            <a:r>
              <a:rPr lang="sl-SI" sz="3200" dirty="0" smtClean="0"/>
              <a:t> </a:t>
            </a:r>
            <a:r>
              <a:rPr lang="sl-SI" sz="3200" dirty="0" err="1" smtClean="0"/>
              <a:t>flakes</a:t>
            </a:r>
            <a:r>
              <a:rPr lang="sl-SI" sz="3200" dirty="0" smtClean="0"/>
              <a:t>. </a:t>
            </a:r>
            <a:r>
              <a:rPr lang="sl-SI" sz="3200" dirty="0" err="1" smtClean="0"/>
              <a:t>We</a:t>
            </a:r>
            <a:r>
              <a:rPr lang="sl-SI" sz="3200" dirty="0" smtClean="0"/>
              <a:t> </a:t>
            </a:r>
            <a:r>
              <a:rPr lang="sl-SI" sz="3200" dirty="0" err="1" smtClean="0"/>
              <a:t>drink</a:t>
            </a:r>
            <a:r>
              <a:rPr lang="sl-SI" sz="3200" dirty="0" smtClean="0"/>
              <a:t>  </a:t>
            </a:r>
            <a:r>
              <a:rPr lang="sl-SI" sz="3200" dirty="0" err="1" smtClean="0"/>
              <a:t>tea</a:t>
            </a:r>
            <a:r>
              <a:rPr lang="sl-SI" sz="3200" dirty="0" smtClean="0"/>
              <a:t>,</a:t>
            </a:r>
            <a:r>
              <a:rPr lang="sl-SI" sz="3200" dirty="0" err="1" smtClean="0"/>
              <a:t>coffe</a:t>
            </a:r>
            <a:r>
              <a:rPr lang="sl-SI" sz="3200" dirty="0" smtClean="0"/>
              <a:t>, </a:t>
            </a:r>
            <a:r>
              <a:rPr lang="sl-SI" sz="3200" dirty="0" err="1" smtClean="0"/>
              <a:t>milk</a:t>
            </a:r>
            <a:r>
              <a:rPr lang="sl-SI" sz="3200" dirty="0" smtClean="0"/>
              <a:t>, </a:t>
            </a:r>
            <a:r>
              <a:rPr lang="sl-SI" sz="3200" dirty="0" err="1" smtClean="0"/>
              <a:t>juice</a:t>
            </a:r>
            <a:r>
              <a:rPr lang="sl-SI" sz="3200" dirty="0" smtClean="0"/>
              <a:t>. </a:t>
            </a:r>
          </a:p>
          <a:p>
            <a:pPr>
              <a:buNone/>
            </a:pPr>
            <a:endParaRPr lang="sl-SI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14950"/>
            <a:ext cx="1424677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4"/>
                </a:solidFill>
              </a:rPr>
              <a:t>             LUNCH</a:t>
            </a:r>
            <a:endParaRPr lang="sl-SI" dirty="0">
              <a:solidFill>
                <a:schemeClr val="accent4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   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lunch</a:t>
            </a:r>
            <a:r>
              <a:rPr lang="sl-SI" dirty="0" smtClean="0"/>
              <a:t> at 12 or 1 o’</a:t>
            </a:r>
            <a:r>
              <a:rPr lang="sl-SI" dirty="0" err="1" smtClean="0"/>
              <a:t>clock</a:t>
            </a:r>
            <a:r>
              <a:rPr lang="sl-SI" dirty="0" smtClean="0"/>
              <a:t>.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 </a:t>
            </a:r>
            <a:r>
              <a:rPr lang="sl-SI" dirty="0" err="1" smtClean="0"/>
              <a:t>chicken</a:t>
            </a:r>
            <a:r>
              <a:rPr lang="sl-SI" dirty="0" smtClean="0"/>
              <a:t>, </a:t>
            </a:r>
            <a:r>
              <a:rPr lang="sl-SI" dirty="0" err="1" smtClean="0"/>
              <a:t>potatoes</a:t>
            </a:r>
            <a:r>
              <a:rPr lang="sl-SI" dirty="0" smtClean="0"/>
              <a:t>, </a:t>
            </a:r>
            <a:r>
              <a:rPr lang="sl-SI" dirty="0" err="1" smtClean="0"/>
              <a:t>salad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soup</a:t>
            </a:r>
            <a:r>
              <a:rPr lang="sl-SI" dirty="0" smtClean="0"/>
              <a:t> or </a:t>
            </a:r>
            <a:r>
              <a:rPr lang="sl-SI" dirty="0" err="1" smtClean="0"/>
              <a:t>sometimes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pasta </a:t>
            </a:r>
            <a:r>
              <a:rPr lang="sl-SI" dirty="0" err="1" smtClean="0"/>
              <a:t>with</a:t>
            </a:r>
            <a:r>
              <a:rPr lang="sl-SI" dirty="0" smtClean="0"/>
              <a:t> tuna.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drink</a:t>
            </a:r>
            <a:r>
              <a:rPr lang="sl-SI" dirty="0" smtClean="0"/>
              <a:t> </a:t>
            </a:r>
            <a:r>
              <a:rPr lang="sl-SI" dirty="0" err="1" smtClean="0"/>
              <a:t>juice</a:t>
            </a:r>
            <a:r>
              <a:rPr lang="sl-SI" dirty="0" smtClean="0"/>
              <a:t> or </a:t>
            </a:r>
            <a:r>
              <a:rPr lang="sl-SI" dirty="0" err="1" smtClean="0"/>
              <a:t>sometimes</a:t>
            </a:r>
            <a:r>
              <a:rPr lang="sl-SI" dirty="0" smtClean="0"/>
              <a:t> </a:t>
            </a:r>
            <a:r>
              <a:rPr lang="sl-SI" dirty="0" err="1" smtClean="0"/>
              <a:t>water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meal</a:t>
            </a:r>
            <a:r>
              <a:rPr lang="sl-SI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983">
            <a:off x="3065731" y="4043201"/>
            <a:ext cx="1671635" cy="250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9463">
            <a:off x="5454944" y="4276925"/>
            <a:ext cx="1571636" cy="236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2899">
            <a:off x="486467" y="4509806"/>
            <a:ext cx="1928826" cy="204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SNACKS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   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snacks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sandwiches</a:t>
            </a:r>
            <a:r>
              <a:rPr lang="sl-SI" dirty="0" smtClean="0"/>
              <a:t>, </a:t>
            </a:r>
            <a:r>
              <a:rPr lang="sl-SI" dirty="0" err="1" smtClean="0"/>
              <a:t>sweets</a:t>
            </a:r>
            <a:r>
              <a:rPr lang="sl-SI" dirty="0" smtClean="0"/>
              <a:t>,</a:t>
            </a:r>
            <a:r>
              <a:rPr lang="sl-SI" dirty="0" smtClean="0"/>
              <a:t> </a:t>
            </a:r>
            <a:r>
              <a:rPr lang="sl-SI" dirty="0" err="1" smtClean="0"/>
              <a:t>cookies</a:t>
            </a:r>
            <a:r>
              <a:rPr lang="sl-SI" dirty="0" smtClean="0"/>
              <a:t>, </a:t>
            </a:r>
            <a:r>
              <a:rPr lang="sl-SI" dirty="0" err="1" smtClean="0"/>
              <a:t>chrisps</a:t>
            </a:r>
            <a:r>
              <a:rPr lang="sl-SI" dirty="0" smtClean="0"/>
              <a:t> or a pizza.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   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drink</a:t>
            </a:r>
            <a:r>
              <a:rPr lang="sl-SI" dirty="0" smtClean="0"/>
              <a:t> cola or </a:t>
            </a:r>
            <a:r>
              <a:rPr lang="sl-SI" dirty="0" err="1" smtClean="0"/>
              <a:t>tea</a:t>
            </a:r>
            <a:r>
              <a:rPr lang="sl-SI" dirty="0" smtClean="0"/>
              <a:t>. </a:t>
            </a:r>
            <a:r>
              <a:rPr lang="sl-SI" dirty="0" err="1" smtClean="0"/>
              <a:t>Adults</a:t>
            </a:r>
            <a:r>
              <a:rPr lang="sl-SI" dirty="0" smtClean="0"/>
              <a:t> </a:t>
            </a:r>
            <a:r>
              <a:rPr lang="sl-SI" dirty="0" err="1" smtClean="0"/>
              <a:t>sometimes</a:t>
            </a:r>
            <a:r>
              <a:rPr lang="sl-SI" dirty="0" smtClean="0"/>
              <a:t> </a:t>
            </a:r>
            <a:r>
              <a:rPr lang="sl-SI" dirty="0" err="1" smtClean="0"/>
              <a:t>drink</a:t>
            </a:r>
            <a:r>
              <a:rPr lang="sl-SI" dirty="0" smtClean="0"/>
              <a:t> </a:t>
            </a:r>
            <a:r>
              <a:rPr lang="sl-SI" dirty="0" err="1" smtClean="0"/>
              <a:t>coffe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cookies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143380"/>
            <a:ext cx="3151913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143380"/>
            <a:ext cx="2862265" cy="229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DINNER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   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dinner</a:t>
            </a:r>
            <a:r>
              <a:rPr lang="sl-SI" dirty="0" smtClean="0"/>
              <a:t> at 6 or 8 o’</a:t>
            </a:r>
            <a:r>
              <a:rPr lang="sl-SI" dirty="0" err="1" smtClean="0"/>
              <a:t>clock</a:t>
            </a:r>
            <a:r>
              <a:rPr lang="sl-SI" dirty="0" smtClean="0"/>
              <a:t>.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yoghurt</a:t>
            </a:r>
            <a:r>
              <a:rPr lang="sl-SI" dirty="0" smtClean="0"/>
              <a:t> or </a:t>
            </a:r>
            <a:r>
              <a:rPr lang="sl-SI" dirty="0" err="1" smtClean="0"/>
              <a:t>milk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cereal</a:t>
            </a:r>
            <a:r>
              <a:rPr lang="sl-SI" dirty="0" smtClean="0"/>
              <a:t>.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sometimes</a:t>
            </a:r>
            <a:r>
              <a:rPr lang="sl-SI" dirty="0" smtClean="0"/>
              <a:t> go </a:t>
            </a:r>
            <a:r>
              <a:rPr lang="sl-SI" dirty="0" err="1" smtClean="0"/>
              <a:t>out</a:t>
            </a:r>
            <a:r>
              <a:rPr lang="sl-SI" dirty="0" smtClean="0"/>
              <a:t> to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restaurant</a:t>
            </a:r>
            <a:r>
              <a:rPr lang="sl-SI" dirty="0" smtClean="0"/>
              <a:t> </a:t>
            </a:r>
            <a:r>
              <a:rPr lang="sl-SI" smtClean="0"/>
              <a:t>and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a </a:t>
            </a:r>
            <a:r>
              <a:rPr lang="sl-SI" dirty="0" err="1" smtClean="0"/>
              <a:t>good</a:t>
            </a:r>
            <a:r>
              <a:rPr lang="sl-SI" dirty="0" smtClean="0"/>
              <a:t> </a:t>
            </a:r>
            <a:r>
              <a:rPr lang="sl-SI" dirty="0" err="1" smtClean="0"/>
              <a:t>dinner</a:t>
            </a:r>
            <a:r>
              <a:rPr lang="sl-SI" dirty="0" smtClean="0"/>
              <a:t> </a:t>
            </a:r>
            <a:r>
              <a:rPr lang="sl-SI" dirty="0" err="1" smtClean="0"/>
              <a:t>there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43380"/>
            <a:ext cx="2166943" cy="228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00504"/>
            <a:ext cx="2571768" cy="240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Umetnišk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metnišk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</TotalTime>
  <Words>170</Words>
  <Application>Microsoft Office PowerPoint</Application>
  <PresentationFormat>Diaprojekcija na zaslonu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Umetniško</vt:lpstr>
      <vt:lpstr>MEALS IN SLOVENIA </vt:lpstr>
      <vt:lpstr>             Shopping</vt:lpstr>
      <vt:lpstr>Diapozitiv 3</vt:lpstr>
      <vt:lpstr>             LUNCH</vt:lpstr>
      <vt:lpstr>          SNACKS</vt:lpstr>
      <vt:lpstr>           DINNER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MEALS IN SLOVENIA</dc:title>
  <dc:creator>Uporabnik</dc:creator>
  <cp:lastModifiedBy>Uporabnik_2</cp:lastModifiedBy>
  <cp:revision>14</cp:revision>
  <dcterms:created xsi:type="dcterms:W3CDTF">2010-03-26T08:05:20Z</dcterms:created>
  <dcterms:modified xsi:type="dcterms:W3CDTF">2003-01-04T22:02:38Z</dcterms:modified>
</cp:coreProperties>
</file>