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6" autoAdjust="0"/>
    <p:restoredTop sz="94660"/>
  </p:normalViewPr>
  <p:slideViewPr>
    <p:cSldViewPr>
      <p:cViewPr varScale="1">
        <p:scale>
          <a:sx n="69" d="100"/>
          <a:sy n="69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126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12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49FECC-F3A4-49E4-885A-B223B51C3203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21E70-ECFF-46E2-B3B7-2F08E6DA1980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F6979-EE80-4C07-906C-2E4DB56ADF19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182B8-E710-4A64-9697-EA2F234E49E3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59F16-1263-4B0A-BE62-C712D0076312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F8AB8-B1FA-41F4-9AAF-BEAD439B10C9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6CAFC-7CE1-402B-A362-A0B75FD5FC48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E557D-CA95-4EA4-94D9-8FEB4F8F7A99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43C41-2533-44F3-A6A1-5813FA115D3B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E78FE-450C-41CA-8D8B-6D0F9F832C9B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72F78-ED6F-48E2-9292-F52189E9816C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24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02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/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0420142-A1DB-4895-BC45-E21514AC4AAC}" type="slidenum">
              <a:rPr lang="sl-SI"/>
              <a:pPr/>
              <a:t>‹#›</a:t>
            </a:fld>
            <a:endParaRPr lang="sl-SI"/>
          </a:p>
        </p:txBody>
      </p:sp>
      <p:sp>
        <p:nvSpPr>
          <p:cNvPr id="1025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5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    </a:t>
            </a:r>
            <a:r>
              <a:rPr lang="sl-SI" dirty="0" smtClean="0"/>
              <a:t>ABOUT ME</a:t>
            </a:r>
            <a:endParaRPr lang="sl-SI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429000"/>
            <a:ext cx="6400800" cy="1752600"/>
          </a:xfrm>
        </p:spPr>
        <p:txBody>
          <a:bodyPr/>
          <a:lstStyle/>
          <a:p>
            <a:endParaRPr lang="sl-SI"/>
          </a:p>
          <a:p>
            <a:r>
              <a:rPr lang="sl-SI"/>
              <a:t>Sabrina Ašenbrener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11188" y="476250"/>
            <a:ext cx="5905500" cy="4191000"/>
          </a:xfrm>
        </p:spPr>
        <p:txBody>
          <a:bodyPr/>
          <a:lstStyle/>
          <a:p>
            <a:r>
              <a:rPr lang="sl-SI" sz="2800" dirty="0" err="1"/>
              <a:t>My</a:t>
            </a:r>
            <a:r>
              <a:rPr lang="sl-SI" sz="2800" dirty="0"/>
              <a:t> name is Sabrina </a:t>
            </a:r>
            <a:r>
              <a:rPr lang="sl-SI" sz="2800" dirty="0" err="1" smtClean="0"/>
              <a:t>Ašenbrener</a:t>
            </a:r>
            <a:r>
              <a:rPr lang="sl-SI" sz="2800" dirty="0" smtClean="0"/>
              <a:t>.</a:t>
            </a:r>
            <a:endParaRPr lang="sl-SI" sz="2800" dirty="0"/>
          </a:p>
          <a:p>
            <a:r>
              <a:rPr lang="sl-SI" sz="2800" dirty="0"/>
              <a:t>I </a:t>
            </a:r>
            <a:r>
              <a:rPr lang="sl-SI" sz="2800" dirty="0" err="1"/>
              <a:t>live</a:t>
            </a:r>
            <a:r>
              <a:rPr lang="sl-SI" sz="2800" dirty="0"/>
              <a:t> in </a:t>
            </a:r>
            <a:r>
              <a:rPr lang="sl-SI" sz="2800" dirty="0" err="1" smtClean="0"/>
              <a:t>Slovenia</a:t>
            </a:r>
            <a:r>
              <a:rPr lang="sl-SI" sz="2800" dirty="0" smtClean="0"/>
              <a:t> </a:t>
            </a:r>
            <a:r>
              <a:rPr lang="sl-SI" sz="2800" dirty="0"/>
              <a:t>(Beltinci</a:t>
            </a:r>
            <a:r>
              <a:rPr lang="sl-SI" sz="2800" dirty="0" smtClean="0"/>
              <a:t>).</a:t>
            </a:r>
            <a:endParaRPr lang="sl-SI" sz="2800" dirty="0"/>
          </a:p>
          <a:p>
            <a:r>
              <a:rPr lang="sl-SI" sz="2800" dirty="0"/>
              <a:t>I am 13 </a:t>
            </a:r>
            <a:r>
              <a:rPr lang="sl-SI" sz="2800" dirty="0" err="1"/>
              <a:t>year</a:t>
            </a:r>
            <a:r>
              <a:rPr lang="sl-SI" sz="2800" dirty="0"/>
              <a:t> </a:t>
            </a:r>
            <a:r>
              <a:rPr lang="sl-SI" sz="2800" dirty="0" err="1"/>
              <a:t>old</a:t>
            </a:r>
            <a:r>
              <a:rPr lang="sl-SI" sz="2800" dirty="0"/>
              <a:t>.</a:t>
            </a:r>
          </a:p>
          <a:p>
            <a:r>
              <a:rPr lang="sl-SI" sz="2800" dirty="0" err="1"/>
              <a:t>My</a:t>
            </a:r>
            <a:r>
              <a:rPr lang="sl-SI" sz="2800" dirty="0"/>
              <a:t> </a:t>
            </a:r>
            <a:r>
              <a:rPr lang="sl-SI" sz="2800" dirty="0" err="1"/>
              <a:t>hobbies</a:t>
            </a:r>
            <a:r>
              <a:rPr lang="sl-SI" sz="2800" dirty="0"/>
              <a:t> are </a:t>
            </a:r>
            <a:r>
              <a:rPr lang="sl-SI" sz="2800" dirty="0" err="1"/>
              <a:t>playing</a:t>
            </a:r>
            <a:r>
              <a:rPr lang="sl-SI" sz="2800" dirty="0"/>
              <a:t> </a:t>
            </a:r>
            <a:r>
              <a:rPr lang="sl-SI" sz="2800" dirty="0" err="1"/>
              <a:t>volleyball</a:t>
            </a:r>
            <a:r>
              <a:rPr lang="sl-SI" sz="2800" dirty="0"/>
              <a:t> </a:t>
            </a:r>
            <a:r>
              <a:rPr lang="sl-SI" sz="2800" dirty="0" err="1"/>
              <a:t>and</a:t>
            </a:r>
            <a:r>
              <a:rPr lang="sl-SI" sz="2800" dirty="0"/>
              <a:t> </a:t>
            </a:r>
            <a:r>
              <a:rPr lang="sl-SI" sz="2800" dirty="0" err="1"/>
              <a:t>playing</a:t>
            </a:r>
            <a:r>
              <a:rPr lang="sl-SI" sz="2800" dirty="0"/>
              <a:t> </a:t>
            </a:r>
            <a:r>
              <a:rPr lang="sl-SI" sz="2800" dirty="0" err="1"/>
              <a:t>with</a:t>
            </a:r>
            <a:r>
              <a:rPr lang="sl-SI" sz="2800" dirty="0"/>
              <a:t> </a:t>
            </a:r>
            <a:r>
              <a:rPr lang="sl-SI" sz="2800" dirty="0" err="1"/>
              <a:t>my</a:t>
            </a:r>
            <a:r>
              <a:rPr lang="sl-SI" sz="2800" dirty="0"/>
              <a:t> </a:t>
            </a:r>
            <a:r>
              <a:rPr lang="sl-SI" sz="2800" dirty="0" err="1"/>
              <a:t>animals</a:t>
            </a:r>
            <a:r>
              <a:rPr lang="sl-SI" sz="2800" dirty="0"/>
              <a:t>.</a:t>
            </a:r>
          </a:p>
          <a:p>
            <a:r>
              <a:rPr lang="sl-SI" sz="2800" dirty="0" err="1" smtClean="0"/>
              <a:t>M</a:t>
            </a:r>
            <a:r>
              <a:rPr lang="sl-SI" sz="2800" dirty="0" err="1" smtClean="0"/>
              <a:t>y</a:t>
            </a:r>
            <a:r>
              <a:rPr lang="sl-SI" sz="2800" dirty="0" smtClean="0"/>
              <a:t> </a:t>
            </a:r>
            <a:r>
              <a:rPr lang="sl-SI" sz="2800" dirty="0"/>
              <a:t>favorite </a:t>
            </a:r>
            <a:r>
              <a:rPr lang="sl-SI" sz="2800" dirty="0" err="1"/>
              <a:t>animal</a:t>
            </a:r>
            <a:r>
              <a:rPr lang="sl-SI" sz="2800" dirty="0"/>
              <a:t> is </a:t>
            </a:r>
            <a:r>
              <a:rPr lang="sl-SI" sz="2800" dirty="0" smtClean="0"/>
              <a:t>a</a:t>
            </a:r>
            <a:r>
              <a:rPr lang="sl-SI" sz="2800" dirty="0" smtClean="0"/>
              <a:t> </a:t>
            </a:r>
            <a:r>
              <a:rPr lang="sl-SI" sz="2800" dirty="0"/>
              <a:t>dog </a:t>
            </a:r>
          </a:p>
          <a:p>
            <a:r>
              <a:rPr lang="sl-SI" sz="2800" dirty="0" err="1"/>
              <a:t>and</a:t>
            </a:r>
            <a:r>
              <a:rPr lang="sl-SI" sz="2800" dirty="0"/>
              <a:t> </a:t>
            </a:r>
            <a:r>
              <a:rPr lang="sl-SI" sz="2800" dirty="0" smtClean="0"/>
              <a:t>a</a:t>
            </a:r>
            <a:r>
              <a:rPr lang="sl-SI" sz="2800" dirty="0" smtClean="0"/>
              <a:t> </a:t>
            </a:r>
            <a:r>
              <a:rPr lang="sl-SI" sz="2800" dirty="0" err="1"/>
              <a:t>rabbit</a:t>
            </a:r>
            <a:r>
              <a:rPr lang="sl-SI" sz="2800" dirty="0"/>
              <a:t>.</a:t>
            </a:r>
          </a:p>
        </p:txBody>
      </p:sp>
      <p:pic>
        <p:nvPicPr>
          <p:cNvPr id="6149" name="Picture 5" descr="CIMG1467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16688" y="476250"/>
            <a:ext cx="2357437" cy="3141663"/>
          </a:xfrm>
          <a:noFill/>
          <a:ln/>
        </p:spPr>
      </p:pic>
      <p:pic>
        <p:nvPicPr>
          <p:cNvPr id="6150" name="Picture 6" descr="DSC041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4475163"/>
            <a:ext cx="252095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 descr="CIMG156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5013325"/>
            <a:ext cx="1800225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 descr="CIMG158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5013325"/>
            <a:ext cx="1728788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331913" y="414972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/>
              <a:t>My dog Teddy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443663" y="450850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/>
              <a:t>My rabbit Igi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356100" y="4508500"/>
            <a:ext cx="1728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/>
              <a:t>My rabbit Bigi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/>
              <a:t>My family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700213"/>
            <a:ext cx="8229600" cy="7318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l-SI" sz="2400" dirty="0" err="1"/>
              <a:t>My</a:t>
            </a:r>
            <a:r>
              <a:rPr lang="sl-SI" sz="2400" dirty="0"/>
              <a:t> </a:t>
            </a:r>
            <a:r>
              <a:rPr lang="sl-SI" sz="2400" dirty="0" err="1"/>
              <a:t>mother				My</a:t>
            </a:r>
            <a:r>
              <a:rPr lang="sl-SI" sz="2400" dirty="0"/>
              <a:t> </a:t>
            </a:r>
            <a:r>
              <a:rPr lang="sl-SI" sz="2400" dirty="0" err="1"/>
              <a:t>father</a:t>
            </a:r>
            <a:endParaRPr lang="sl-SI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l-SI" sz="24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sz="2400" dirty="0" err="1"/>
              <a:t>Her</a:t>
            </a:r>
            <a:r>
              <a:rPr lang="sl-SI" sz="2400" dirty="0"/>
              <a:t> name is </a:t>
            </a:r>
            <a:r>
              <a:rPr lang="sl-SI" sz="2400" dirty="0" smtClean="0"/>
              <a:t>Brigita.</a:t>
            </a:r>
            <a:r>
              <a:rPr lang="sl-SI" sz="2400" dirty="0"/>
              <a:t>	</a:t>
            </a:r>
            <a:r>
              <a:rPr lang="sl-SI" sz="2400" dirty="0" err="1"/>
              <a:t>His</a:t>
            </a:r>
            <a:r>
              <a:rPr lang="sl-SI" sz="2400" dirty="0"/>
              <a:t> name is </a:t>
            </a:r>
            <a:r>
              <a:rPr lang="sl-SI" sz="2400" dirty="0" smtClean="0"/>
              <a:t>Matjaž.</a:t>
            </a:r>
            <a:endParaRPr lang="sl-SI" sz="24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sz="2400" dirty="0" err="1"/>
              <a:t>She</a:t>
            </a:r>
            <a:r>
              <a:rPr lang="sl-SI" sz="2400" dirty="0"/>
              <a:t> is 37 </a:t>
            </a:r>
            <a:r>
              <a:rPr lang="sl-SI" sz="2400" dirty="0" err="1"/>
              <a:t>years</a:t>
            </a:r>
            <a:r>
              <a:rPr lang="sl-SI" sz="2400" dirty="0"/>
              <a:t> </a:t>
            </a:r>
            <a:r>
              <a:rPr lang="sl-SI" sz="2400" dirty="0" err="1"/>
              <a:t>old</a:t>
            </a:r>
            <a:r>
              <a:rPr lang="sl-SI" sz="2400" dirty="0"/>
              <a:t>.	</a:t>
            </a:r>
            <a:r>
              <a:rPr lang="sl-SI" sz="2400" dirty="0" err="1"/>
              <a:t>He</a:t>
            </a:r>
            <a:r>
              <a:rPr lang="sl-SI" sz="2400" dirty="0"/>
              <a:t> is 38 </a:t>
            </a:r>
            <a:r>
              <a:rPr lang="sl-SI" sz="2400" dirty="0" err="1"/>
              <a:t>years</a:t>
            </a:r>
            <a:r>
              <a:rPr lang="sl-SI" sz="2400" dirty="0"/>
              <a:t> </a:t>
            </a:r>
            <a:r>
              <a:rPr lang="sl-SI" sz="2400" dirty="0" err="1"/>
              <a:t>old</a:t>
            </a:r>
            <a:r>
              <a:rPr lang="sl-SI" sz="2400" dirty="0"/>
              <a:t>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sl-SI" sz="2400" dirty="0"/>
          </a:p>
        </p:txBody>
      </p:sp>
      <p:pic>
        <p:nvPicPr>
          <p:cNvPr id="7173" name="Picture 5" descr="Plitvička jezera 2009 (5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205038"/>
            <a:ext cx="3024187" cy="2268537"/>
          </a:xfrm>
          <a:prstGeom prst="rect">
            <a:avLst/>
          </a:prstGeom>
          <a:noFill/>
        </p:spPr>
      </p:pic>
      <p:pic>
        <p:nvPicPr>
          <p:cNvPr id="7174" name="Picture 6" descr="DSC032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2060575"/>
            <a:ext cx="18002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4213" y="692150"/>
            <a:ext cx="8007350" cy="4191000"/>
          </a:xfrm>
        </p:spPr>
        <p:txBody>
          <a:bodyPr/>
          <a:lstStyle/>
          <a:p>
            <a:r>
              <a:rPr lang="sl-SI"/>
              <a:t>My best friend is Ines Horvat</a:t>
            </a:r>
          </a:p>
          <a:p>
            <a:r>
              <a:rPr lang="sl-SI"/>
              <a:t>Her hobbies are: playing volleyball, dancing ... </a:t>
            </a:r>
          </a:p>
          <a:p>
            <a:endParaRPr lang="sl-SI"/>
          </a:p>
        </p:txBody>
      </p:sp>
      <p:pic>
        <p:nvPicPr>
          <p:cNvPr id="13316" name="Picture 4" descr="CIMG33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2565400"/>
            <a:ext cx="270668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sti stekla">
  <a:themeElements>
    <a:clrScheme name="Plasti stekla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Plasti ste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sti ste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sti ste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226</TotalTime>
  <Words>73</Words>
  <Application>Microsoft Office PowerPoint</Application>
  <PresentationFormat>Diaprojekcija na zaslonu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5" baseType="lpstr">
      <vt:lpstr>Plasti stekla</vt:lpstr>
      <vt:lpstr>    ABOUT ME</vt:lpstr>
      <vt:lpstr>Diapozitiv 2</vt:lpstr>
      <vt:lpstr>My family</vt:lpstr>
      <vt:lpstr>Diapozitiv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ANGLEŠČINA</dc:title>
  <dc:creator>Simona</dc:creator>
  <cp:lastModifiedBy>Uporabnik_2</cp:lastModifiedBy>
  <cp:revision>3</cp:revision>
  <dcterms:created xsi:type="dcterms:W3CDTF">2010-03-18T14:54:36Z</dcterms:created>
  <dcterms:modified xsi:type="dcterms:W3CDTF">2003-01-04T21:47:28Z</dcterms:modified>
</cp:coreProperties>
</file>